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7" r:id="rId3"/>
    <p:sldId id="330" r:id="rId4"/>
    <p:sldId id="331" r:id="rId5"/>
    <p:sldId id="325" r:id="rId6"/>
    <p:sldId id="326" r:id="rId7"/>
    <p:sldId id="327" r:id="rId8"/>
    <p:sldId id="328" r:id="rId9"/>
    <p:sldId id="329" r:id="rId10"/>
    <p:sldId id="324" r:id="rId11"/>
    <p:sldId id="318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A32C0-A82C-427C-9233-134617D8A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E453A-574C-40CB-8823-3B61331AD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F38EC-842D-4A1E-89AA-CDBCC448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56DE0-84A2-438D-80CE-D66CA712B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239CD-25CF-454E-8AEA-4F22D5BC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19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0E04-4279-4928-8CA4-235EE330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118D3E-A579-4974-A1C3-BAC1D511D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683E4-8D66-4038-BA43-B7A1D4BE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A2DAA-EADB-421E-BEE6-D713801F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90BE0-3EDB-464F-977E-265BE65FE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797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E4E091-50E4-4AE2-8B54-6BB0AC3C88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CF93C3-54D9-464A-BD63-D6CD92AD82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BEDF8-0982-4533-859A-728D4CF3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2E9CC-1D07-484B-AAFA-0AB385AE8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CECE6-9489-4F0D-90FE-F6A81E3CC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945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AB72E-51F6-4952-A262-CFEDE2F8F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AA569-4CFC-4471-BEE2-0F89A3E4B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4997-EE81-49F2-A37F-01BF8B87B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60A48-2098-46F9-A865-4A9C5380B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C50BE-9552-464A-B01D-45071464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6474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44ED-B248-44BF-858B-09117847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8F187-077A-45A7-9055-74605A1F2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EDB9A-69B6-4610-BAF3-1839EBA10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096E6-E895-4CBC-8324-DB9F9ED8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16DD-35BC-41D4-AD21-B86A8379A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93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747C1-6785-4A08-A5D0-57DB80EAC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53B7-8B18-496E-A6F8-366985386C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55EB9-E460-4389-A7B9-B50980A04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7B0AF-BAC0-4D0B-966E-85858D6B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0E22E-8FEF-4E22-B36F-948FAFDA7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50FB5-335C-4C4D-9263-DF9FF1664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662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805D7-5A91-47E3-8507-E3BB55DA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43D35-E4BD-4A03-8A40-7F21EAC70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AA5BD8-354C-4B1A-82EB-DB23F4525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81FB49-6DE1-4D33-9A21-51CF989AF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431237-FD54-494A-AA63-874A23A85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F5506-A705-4F2A-B19A-3CBD1EAD7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92D2FD-5FDF-40D5-8601-F1A49B41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49B302-196B-4D9A-976E-CA5C578E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4775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022C-8082-48AD-9A85-A157E50FA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24017A-AB6A-48F7-B18B-3AD7735AE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619D45-713F-482B-9200-329E72E17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203B7-6424-4D7A-B682-5E97C3D3D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7716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6E5172-95AE-460D-A48B-83CDBFB6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0800BF-A034-43F5-8FA5-148EBCF1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0649C-5481-4344-B84F-AA6A8A15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951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AA223-19C7-436D-ACB0-83DF3A7C2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CA285-A5D7-4055-824F-4E21231C3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4EA82-4F00-44CA-AAC3-22CA5D259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6A11-153F-402A-B172-7AF61B557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1F48F-7702-40ED-ADFA-D4B803A04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FB87C-4654-4FD8-A5AC-D4BFB1CA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0967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25C3-CB6E-471C-AFC9-AAE75A85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BC963F-164F-4F79-9DD5-F50934A4C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4426A-BE86-4CCC-B43F-5E3E8D099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DD3D2-0821-4E64-AD64-632B7180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A493E-F0A5-42FB-A5FC-D2EFB156F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0F3AB6-5F9A-4A1C-88B7-6EC9CCF7C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621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7C5E5-1933-4ADB-B076-9340B6202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9A1FD-AA9E-48FB-96B2-644C44E71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32E92-D572-418F-B0EB-90FD93646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417C-581C-4861-82A7-E28197E10255}" type="datetimeFigureOut">
              <a:rPr lang="en-CA" smtClean="0"/>
              <a:t>2021-08-05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44C1C-C64D-440E-B2DB-B99802B148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22F29-72E0-4F5F-BAEC-7B9272A29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22D32-12B1-4CEC-AE67-C1C6009928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61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2FFEF-5AFE-41E7-AFEC-01258EBD5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CA" sz="2000" dirty="0">
                <a:solidFill>
                  <a:srgbClr val="080808"/>
                </a:solidFill>
              </a:rPr>
              <a:t>Sonika Verma</a:t>
            </a:r>
          </a:p>
          <a:p>
            <a:r>
              <a:rPr lang="en-CA" sz="2000" dirty="0">
                <a:solidFill>
                  <a:srgbClr val="080808"/>
                </a:solidFill>
              </a:rPr>
              <a:t>CSCD92: Week 12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460F0-26D2-4D8A-833F-8051A06E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CA" sz="3600" dirty="0">
                <a:solidFill>
                  <a:srgbClr val="080808"/>
                </a:solidFill>
              </a:rPr>
              <a:t>SOC Use Cases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62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2FFEF-5AFE-41E7-AFEC-01258EBD5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CA" sz="2000" dirty="0">
                <a:solidFill>
                  <a:srgbClr val="080808"/>
                </a:solidFill>
              </a:rPr>
              <a:t>Sonika Verma</a:t>
            </a:r>
          </a:p>
          <a:p>
            <a:r>
              <a:rPr lang="en-CA" sz="2000" dirty="0">
                <a:solidFill>
                  <a:srgbClr val="080808"/>
                </a:solidFill>
              </a:rPr>
              <a:t>CSCD92: Week 12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460F0-26D2-4D8A-833F-8051A06E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CA" sz="3600" dirty="0">
                <a:solidFill>
                  <a:srgbClr val="080808"/>
                </a:solidFill>
              </a:rPr>
              <a:t>SOC Threat Hunting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13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C97C4-E14F-41EE-8C34-61956A56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sz="3600" dirty="0"/>
              <a:t>Threat Hunting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4C224-CB01-45A1-B7AA-68AEF84EC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79205"/>
            <a:ext cx="10905066" cy="4397758"/>
          </a:xfrm>
        </p:spPr>
        <p:txBody>
          <a:bodyPr>
            <a:normAutofit/>
          </a:bodyPr>
          <a:lstStyle/>
          <a:p>
            <a:r>
              <a:rPr lang="en-CA" sz="2000" dirty="0"/>
              <a:t>Threat hunting</a:t>
            </a:r>
          </a:p>
          <a:p>
            <a:r>
              <a:rPr lang="en-CA" sz="2000" dirty="0"/>
              <a:t>SANS guidance</a:t>
            </a:r>
          </a:p>
          <a:p>
            <a:pPr lvl="1"/>
            <a:r>
              <a:rPr lang="en-CA" sz="1600" dirty="0"/>
              <a:t>Generating hypothesis, threat hunter abilities</a:t>
            </a:r>
          </a:p>
          <a:p>
            <a:r>
              <a:rPr lang="en-CA" sz="2000" dirty="0"/>
              <a:t>Benefits of threat hunting</a:t>
            </a:r>
          </a:p>
          <a:p>
            <a:pPr lvl="1"/>
            <a:r>
              <a:rPr lang="en-CA" sz="1600" dirty="0"/>
              <a:t>Maximize security, detect deviations, detect adversaries, determine baselines</a:t>
            </a:r>
          </a:p>
          <a:p>
            <a:r>
              <a:rPr lang="en-CA" sz="2000" dirty="0"/>
              <a:t>Common practices</a:t>
            </a:r>
          </a:p>
          <a:p>
            <a:pPr lvl="1"/>
            <a:r>
              <a:rPr lang="en-CA" sz="1600" dirty="0"/>
              <a:t>Normal activity</a:t>
            </a:r>
          </a:p>
          <a:p>
            <a:pPr lvl="1"/>
            <a:r>
              <a:rPr lang="en-CA" sz="1600" dirty="0"/>
              <a:t>Firewall denies</a:t>
            </a:r>
          </a:p>
          <a:p>
            <a:pPr lvl="1"/>
            <a:r>
              <a:rPr lang="en-CA" sz="1600" dirty="0"/>
              <a:t>System stability</a:t>
            </a:r>
          </a:p>
          <a:p>
            <a:pPr lvl="1"/>
            <a:r>
              <a:rPr lang="en-CA" sz="1600" dirty="0"/>
              <a:t>Outbound threat intel contacts</a:t>
            </a:r>
          </a:p>
          <a:p>
            <a:pPr lvl="1"/>
            <a:r>
              <a:rPr lang="en-CA" sz="1600" dirty="0"/>
              <a:t>Device communication</a:t>
            </a:r>
          </a:p>
          <a:p>
            <a:pPr lvl="1"/>
            <a:r>
              <a:rPr lang="en-CA" sz="1600" dirty="0"/>
              <a:t>Web proxy block traffic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021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C97C4-E14F-41EE-8C34-61956A56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sz="3600" dirty="0"/>
              <a:t>Threat Hunting 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4C224-CB01-45A1-B7AA-68AEF84EC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79205"/>
            <a:ext cx="10905066" cy="4397758"/>
          </a:xfrm>
        </p:spPr>
        <p:txBody>
          <a:bodyPr>
            <a:normAutofit/>
          </a:bodyPr>
          <a:lstStyle/>
          <a:p>
            <a:r>
              <a:rPr lang="en-CA" sz="2000" dirty="0"/>
              <a:t>Prepare and execute threat hunting</a:t>
            </a:r>
          </a:p>
          <a:p>
            <a:r>
              <a:rPr lang="en-CA" sz="2000" dirty="0"/>
              <a:t>Observe potential adversaries</a:t>
            </a:r>
          </a:p>
          <a:p>
            <a:r>
              <a:rPr lang="en-CA" sz="2000" dirty="0"/>
              <a:t>Leverage strong egress action</a:t>
            </a:r>
          </a:p>
          <a:p>
            <a:r>
              <a:rPr lang="en-CA" sz="2000" dirty="0"/>
              <a:t>Privileged accounts</a:t>
            </a:r>
          </a:p>
          <a:p>
            <a:r>
              <a:rPr lang="en-CA" sz="2000" dirty="0"/>
              <a:t>Account lifecycles</a:t>
            </a:r>
          </a:p>
          <a:p>
            <a:r>
              <a:rPr lang="en-CA" sz="2000" dirty="0"/>
              <a:t>Registered domains</a:t>
            </a:r>
          </a:p>
          <a:p>
            <a:endParaRPr lang="en-CA" sz="2000" dirty="0"/>
          </a:p>
          <a:p>
            <a:r>
              <a:rPr lang="en-CA" sz="2000" dirty="0"/>
              <a:t>Security research</a:t>
            </a:r>
          </a:p>
          <a:p>
            <a:r>
              <a:rPr lang="en-CA" sz="2000" dirty="0"/>
              <a:t>Known and discovered vulnerabilities and attacks</a:t>
            </a:r>
          </a:p>
          <a:p>
            <a:r>
              <a:rPr lang="en-CA" sz="2000" dirty="0"/>
              <a:t>Pen testing</a:t>
            </a:r>
          </a:p>
          <a:p>
            <a:r>
              <a:rPr lang="en-CA" sz="2000" dirty="0"/>
              <a:t>Cyber kill chain</a:t>
            </a:r>
            <a:endParaRPr lang="en-CA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20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C97C4-E14F-41EE-8C34-61956A56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sz="3600" dirty="0"/>
              <a:t>SOC &amp; SIEM Use Case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4C224-CB01-45A1-B7AA-68AEF84EC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79204"/>
            <a:ext cx="10837333" cy="4704145"/>
          </a:xfrm>
        </p:spPr>
        <p:txBody>
          <a:bodyPr>
            <a:normAutofit/>
          </a:bodyPr>
          <a:lstStyle/>
          <a:p>
            <a:r>
              <a:rPr lang="en-CA" sz="2000" dirty="0"/>
              <a:t>Standard Operating Procedures</a:t>
            </a:r>
          </a:p>
          <a:p>
            <a:r>
              <a:rPr lang="en-CA" sz="2000" dirty="0"/>
              <a:t>Use Case</a:t>
            </a:r>
          </a:p>
          <a:p>
            <a:pPr lvl="1"/>
            <a:r>
              <a:rPr lang="en-CA" sz="1800" dirty="0"/>
              <a:t>Business functions</a:t>
            </a:r>
          </a:p>
          <a:p>
            <a:pPr lvl="1"/>
            <a:r>
              <a:rPr lang="en-CA" sz="1800" dirty="0"/>
              <a:t>Design questions to be answered</a:t>
            </a:r>
          </a:p>
          <a:p>
            <a:pPr lvl="1"/>
            <a:r>
              <a:rPr lang="en-CA" sz="1800" dirty="0"/>
              <a:t>Test data and sources</a:t>
            </a:r>
          </a:p>
          <a:p>
            <a:pPr lvl="1"/>
            <a:r>
              <a:rPr lang="en-CA" sz="1800" dirty="0"/>
              <a:t>Evaluate data by baselines</a:t>
            </a:r>
          </a:p>
          <a:p>
            <a:pPr lvl="1"/>
            <a:r>
              <a:rPr lang="en-CA" sz="1800" dirty="0"/>
              <a:t>SIEM content</a:t>
            </a:r>
          </a:p>
          <a:p>
            <a:pPr lvl="1"/>
            <a:r>
              <a:rPr lang="en-CA" sz="1800" dirty="0"/>
              <a:t>SOC guidelines</a:t>
            </a:r>
          </a:p>
          <a:p>
            <a:pPr lvl="1"/>
            <a:r>
              <a:rPr lang="en-CA" sz="1800" dirty="0"/>
              <a:t>testing</a:t>
            </a:r>
          </a:p>
          <a:p>
            <a:pPr marL="0" indent="0">
              <a:buNone/>
            </a:pPr>
            <a:endParaRPr lang="en-CA" sz="20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93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C97C4-E14F-41EE-8C34-61956A56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sz="3600" dirty="0"/>
              <a:t>SOC &amp; SIEM Partial Use Cases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A0A8BD-55CC-4B4B-85DB-EB414E73B505}"/>
              </a:ext>
            </a:extLst>
          </p:cNvPr>
          <p:cNvSpPr txBox="1">
            <a:spLocks/>
          </p:cNvSpPr>
          <p:nvPr/>
        </p:nvSpPr>
        <p:spPr>
          <a:xfrm>
            <a:off x="643467" y="1457470"/>
            <a:ext cx="10799233" cy="516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Windows Network User Preference</a:t>
            </a:r>
          </a:p>
          <a:p>
            <a:pPr lvl="1"/>
            <a:r>
              <a:rPr lang="en-CA" sz="1600" dirty="0"/>
              <a:t>Employee investigation</a:t>
            </a:r>
          </a:p>
          <a:p>
            <a:pPr lvl="1"/>
            <a:r>
              <a:rPr lang="en-CA" sz="1600" dirty="0"/>
              <a:t>Desktop presence, monitoring, and logging</a:t>
            </a:r>
          </a:p>
          <a:p>
            <a:r>
              <a:rPr lang="en-CA" sz="2000" dirty="0"/>
              <a:t>System Logging</a:t>
            </a:r>
          </a:p>
          <a:p>
            <a:pPr lvl="1"/>
            <a:r>
              <a:rPr lang="en-CA" sz="1600" dirty="0"/>
              <a:t>System reporting and activity baselines</a:t>
            </a:r>
          </a:p>
          <a:p>
            <a:r>
              <a:rPr lang="en-CA" sz="2000" dirty="0"/>
              <a:t>External &amp; Internal Access</a:t>
            </a:r>
          </a:p>
          <a:p>
            <a:pPr lvl="1"/>
            <a:r>
              <a:rPr lang="en-CA" sz="1600" dirty="0"/>
              <a:t>VPN, desktops, servers…</a:t>
            </a:r>
          </a:p>
          <a:p>
            <a:r>
              <a:rPr lang="en-CA" sz="2000" dirty="0"/>
              <a:t>IDS Stacked Events</a:t>
            </a:r>
          </a:p>
          <a:p>
            <a:pPr lvl="1"/>
            <a:r>
              <a:rPr lang="en-CA" sz="1600" dirty="0"/>
              <a:t>Triggered events and alarms</a:t>
            </a:r>
          </a:p>
          <a:p>
            <a:r>
              <a:rPr lang="en-CA" sz="2000" dirty="0"/>
              <a:t>Policy Violation Issues</a:t>
            </a:r>
          </a:p>
          <a:p>
            <a:pPr lvl="1"/>
            <a:r>
              <a:rPr lang="en-CA" sz="1600" dirty="0"/>
              <a:t>Intrusion Detection System configurations</a:t>
            </a:r>
          </a:p>
        </p:txBody>
      </p:sp>
    </p:spTree>
    <p:extLst>
      <p:ext uri="{BB962C8B-B14F-4D97-AF65-F5344CB8AC3E}">
        <p14:creationId xmlns:p14="http://schemas.microsoft.com/office/powerpoint/2010/main" val="2854898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C97C4-E14F-41EE-8C34-61956A56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CA" sz="3600" dirty="0"/>
              <a:t>SOC &amp; SIEM Use Case Templates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A0A8BD-55CC-4B4B-85DB-EB414E73B505}"/>
              </a:ext>
            </a:extLst>
          </p:cNvPr>
          <p:cNvSpPr txBox="1">
            <a:spLocks/>
          </p:cNvSpPr>
          <p:nvPr/>
        </p:nvSpPr>
        <p:spPr>
          <a:xfrm>
            <a:off x="643467" y="1457470"/>
            <a:ext cx="10799233" cy="516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Building Templates &amp; Playbooks</a:t>
            </a:r>
          </a:p>
          <a:p>
            <a:pPr lvl="1"/>
            <a:r>
              <a:rPr lang="en-CA" sz="1800" dirty="0"/>
              <a:t>Name</a:t>
            </a:r>
          </a:p>
          <a:p>
            <a:pPr lvl="1"/>
            <a:r>
              <a:rPr lang="en-CA" sz="1800" dirty="0"/>
              <a:t>Purpose</a:t>
            </a:r>
          </a:p>
          <a:p>
            <a:pPr lvl="1"/>
            <a:r>
              <a:rPr lang="en-CA" sz="1800" dirty="0"/>
              <a:t>Problem Statement</a:t>
            </a:r>
          </a:p>
          <a:p>
            <a:pPr lvl="1"/>
            <a:r>
              <a:rPr lang="en-CA" sz="1800" dirty="0"/>
              <a:t>Requirements</a:t>
            </a:r>
          </a:p>
          <a:p>
            <a:pPr lvl="1"/>
            <a:r>
              <a:rPr lang="en-CA" sz="1800" dirty="0"/>
              <a:t>Design Specifications</a:t>
            </a:r>
          </a:p>
          <a:p>
            <a:pPr lvl="1"/>
            <a:r>
              <a:rPr lang="en-CA" sz="1800" dirty="0"/>
              <a:t>SOC Notification</a:t>
            </a:r>
          </a:p>
          <a:p>
            <a:pPr lvl="1"/>
            <a:r>
              <a:rPr lang="en-CA" sz="1800" dirty="0"/>
              <a:t>Component Names</a:t>
            </a:r>
          </a:p>
          <a:p>
            <a:pPr lvl="1"/>
            <a:r>
              <a:rPr lang="en-CA" sz="1800" dirty="0"/>
              <a:t>Data Source Description</a:t>
            </a:r>
          </a:p>
          <a:p>
            <a:pPr lvl="1"/>
            <a:r>
              <a:rPr lang="en-CA" sz="1800" dirty="0"/>
              <a:t>Data Stream Analysis &amp; Field Set</a:t>
            </a:r>
          </a:p>
          <a:p>
            <a:pPr lvl="1"/>
            <a:r>
              <a:rPr lang="en-CA" sz="1800" dirty="0"/>
              <a:t>Cyber Kill Chain Analysis &amp; Support</a:t>
            </a:r>
          </a:p>
          <a:p>
            <a:pPr lvl="1"/>
            <a:r>
              <a:rPr lang="en-CA" sz="1800" dirty="0"/>
              <a:t>Assumptions &amp; Limitations</a:t>
            </a:r>
          </a:p>
          <a:p>
            <a:pPr lvl="1"/>
            <a:r>
              <a:rPr lang="en-CA" sz="1800" dirty="0"/>
              <a:t>Alternate Solution &amp; Discussion</a:t>
            </a:r>
          </a:p>
          <a:p>
            <a:pPr lvl="1"/>
            <a:r>
              <a:rPr lang="en-CA" sz="1800" dirty="0"/>
              <a:t>Deliverable Profile</a:t>
            </a:r>
          </a:p>
        </p:txBody>
      </p:sp>
    </p:spTree>
    <p:extLst>
      <p:ext uri="{BB962C8B-B14F-4D97-AF65-F5344CB8AC3E}">
        <p14:creationId xmlns:p14="http://schemas.microsoft.com/office/powerpoint/2010/main" val="154692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1CCC8E-A70C-4CF5-8DF7-7E57CF1AD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214433"/>
            <a:ext cx="6223000" cy="64291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124F2F-CAFE-46B5-B8CD-963C95D95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681" y="3032967"/>
            <a:ext cx="5475288" cy="12946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DBF819-202E-44D1-8371-E224A8B1F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650" y="4461530"/>
            <a:ext cx="5598319" cy="10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63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03B223-69D4-4FCF-BCF1-ECBA9A7BE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2" y="225487"/>
            <a:ext cx="6574118" cy="538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561117-37DB-4EB8-942D-5ED634ED4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424" y="3126473"/>
            <a:ext cx="5640524" cy="33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1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761195-C954-44FD-8B37-BC6C97D66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6964609" cy="562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00998D-4E37-46AB-B984-0606C4BCD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294" y="1001938"/>
            <a:ext cx="4938106" cy="571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2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4E91B4-A113-4C8F-A143-53CEA7285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25"/>
            <a:ext cx="5607563" cy="3217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73C83F-2726-48E2-8629-B6B712A52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896" y="1828800"/>
            <a:ext cx="6638632" cy="48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09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A4FBFB-D15C-4EB4-84E0-A87AA6C1D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0" y="311356"/>
            <a:ext cx="6380050" cy="48542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3C8B4D-CA7E-469D-8BAB-D5D65E2A9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290" y="3009900"/>
            <a:ext cx="5686480" cy="330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35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224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SOC Use Cases</vt:lpstr>
      <vt:lpstr>SOC &amp; SIEM Use Case Templates</vt:lpstr>
      <vt:lpstr>SOC &amp; SIEM Partial Use Cases</vt:lpstr>
      <vt:lpstr>SOC &amp; SIEM Use Case Templates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 Threat Hunting</vt:lpstr>
      <vt:lpstr>Threat Hunting Practices</vt:lpstr>
      <vt:lpstr>Threat Hunting Checklist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 Field Notes</dc:title>
  <dc:creator>Sonika Verma</dc:creator>
  <cp:lastModifiedBy>Sonika Verma</cp:lastModifiedBy>
  <cp:revision>48</cp:revision>
  <dcterms:created xsi:type="dcterms:W3CDTF">2021-05-20T16:57:44Z</dcterms:created>
  <dcterms:modified xsi:type="dcterms:W3CDTF">2021-08-05T17:42:16Z</dcterms:modified>
</cp:coreProperties>
</file>

<file path=docProps/thumbnail.jpeg>
</file>